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6"/>
  </p:normalViewPr>
  <p:slideViewPr>
    <p:cSldViewPr>
      <p:cViewPr varScale="1">
        <p:scale>
          <a:sx n="114" d="100"/>
          <a:sy n="114" d="100"/>
        </p:scale>
        <p:origin x="175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0DFBF8-A2D6-4BAE-A5B6-13BA2ECD6DC9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A517A-7B31-40E5-98E4-17F945B331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7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5A517A-7B31-40E5-98E4-17F945B3319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A02AE-DFE2-4E5E-AE75-F1DA10D693A5}" type="datetimeFigureOut">
              <a:rPr lang="en-US" smtClean="0"/>
              <a:pPr/>
              <a:t>4/17/26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652BE-DEA9-44FD-A0EE-622C295ECA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257300"/>
            <a:ext cx="8229600" cy="1143000"/>
          </a:xfrm>
        </p:spPr>
        <p:txBody>
          <a:bodyPr/>
          <a:lstStyle/>
          <a:p>
            <a:endParaRPr lang="en-US" altLang="en-US" sz="2800" b="1" dirty="0">
              <a:latin typeface="Arial" charset="0"/>
              <a:cs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2400" y="3371850"/>
            <a:ext cx="6400800" cy="1752600"/>
          </a:xfrm>
        </p:spPr>
        <p:txBody>
          <a:bodyPr/>
          <a:lstStyle/>
          <a:p>
            <a:endParaRPr lang="en-US" alt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705600" y="6151602"/>
            <a:ext cx="1979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entury Schoolbook"/>
              </a:rPr>
              <a:t>www.popcenter.umd.edu</a:t>
            </a:r>
            <a:endParaRPr lang="en-US" sz="1200" i="1" dirty="0">
              <a:latin typeface="Century Schoolbook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47CA31-0F08-151E-E064-613FEE13AB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516227"/>
            <a:ext cx="4220870" cy="912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4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6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35597" y="6428601"/>
            <a:ext cx="19798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>
                <a:latin typeface="Century Schoolbook"/>
              </a:rPr>
              <a:t>www.popcenter.umd.edu</a:t>
            </a:r>
            <a:endParaRPr lang="en-US" sz="1200" i="1" dirty="0">
              <a:latin typeface="Century Schoolbook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25959D-99CC-B343-0A8E-D4C5C47F7F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82705"/>
            <a:ext cx="3200400" cy="69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9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15</Words>
  <Application>Microsoft Macintosh PowerPoint</Application>
  <PresentationFormat>On-screen Show (4:3)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Schoolbook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hofferth</dc:creator>
  <cp:lastModifiedBy>Trude Jackson</cp:lastModifiedBy>
  <cp:revision>49</cp:revision>
  <dcterms:created xsi:type="dcterms:W3CDTF">2009-11-20T17:01:38Z</dcterms:created>
  <dcterms:modified xsi:type="dcterms:W3CDTF">2026-04-17T21:55:45Z</dcterms:modified>
</cp:coreProperties>
</file>