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0" d="100"/>
          <a:sy n="120" d="100"/>
        </p:scale>
        <p:origin x="7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DFBF8-A2D6-4BAE-A5B6-13BA2ECD6DC9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A517A-7B31-40E5-98E4-17F945B331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7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A517A-7B31-40E5-98E4-17F945B3319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A02AE-DFE2-4E5E-AE75-F1DA10D693A5}" type="datetimeFigureOut">
              <a:rPr lang="en-US" smtClean="0"/>
              <a:pPr/>
              <a:t>4/23/25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57300"/>
            <a:ext cx="8229600" cy="1143000"/>
          </a:xfrm>
        </p:spPr>
        <p:txBody>
          <a:bodyPr/>
          <a:lstStyle/>
          <a:p>
            <a:endParaRPr lang="en-US" altLang="en-US" sz="2800" b="1" dirty="0">
              <a:latin typeface="Arial" charset="0"/>
              <a:cs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2400" y="3371850"/>
            <a:ext cx="6400800" cy="1752600"/>
          </a:xfrm>
        </p:spPr>
        <p:txBody>
          <a:bodyPr/>
          <a:lstStyle/>
          <a:p>
            <a:endParaRPr lang="en-US" altLang="en-US" sz="2800" dirty="0"/>
          </a:p>
        </p:txBody>
      </p:sp>
      <p:pic>
        <p:nvPicPr>
          <p:cNvPr id="205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1000" y="5676904"/>
            <a:ext cx="3048000" cy="651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705600" y="6151602"/>
            <a:ext cx="1979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entury Schoolbook"/>
              </a:rPr>
              <a:t>www.popcenter.umd.edu</a:t>
            </a:r>
            <a:endParaRPr lang="en-US" sz="1200" i="1" dirty="0"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166144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6163983"/>
            <a:ext cx="2086708" cy="4462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35597" y="6428601"/>
            <a:ext cx="1979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entury Schoolbook"/>
              </a:rPr>
              <a:t>www.popcenter.umd.edu</a:t>
            </a:r>
            <a:endParaRPr lang="en-US" sz="1200" i="1" dirty="0"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96749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15</Words>
  <Application>Microsoft Macintosh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Schoolbook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hofferth</dc:creator>
  <cp:lastModifiedBy>William Fennie</cp:lastModifiedBy>
  <cp:revision>48</cp:revision>
  <dcterms:created xsi:type="dcterms:W3CDTF">2009-11-20T17:01:38Z</dcterms:created>
  <dcterms:modified xsi:type="dcterms:W3CDTF">2025-04-23T21:29:12Z</dcterms:modified>
</cp:coreProperties>
</file>